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hyperlink" Target="http://everthreadsandbox.com/product_info_outdoor.php?products_id=31" TargetMode="External"/><Relationship Id="rId7" Type="http://schemas.openxmlformats.org/officeDocument/2006/relationships/hyperlink" Target="http://everthreadsandbox.com/product_info_outdoor.php?products_id=31" TargetMode="External"/><Relationship Id="rId8" Type="http://schemas.openxmlformats.org/officeDocument/2006/relationships/hyperlink" Target="https://www.dropbox.com/s/69wp5zhu2qswg4f/logo.png?dl=0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everthreadsandbox.com/product_info_outdoor.php?products_id=31" TargetMode="External"/><Relationship Id="rId4" Type="http://schemas.openxmlformats.org/officeDocument/2006/relationships/hyperlink" Target="https://docs.google.com/spreadsheets/d/1toxIQBXoWaWdIfbej-e4BhUg2VEgI76ulz_3uTR5ZPU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Men’s Casual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Clothing Demo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 Setup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Men’s casual clothing option items</a:t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650" y="1359875"/>
            <a:ext cx="2532050" cy="36152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/>
        </p:nvSpPr>
        <p:spPr>
          <a:xfrm>
            <a:off x="4057375" y="1413725"/>
            <a:ext cx="30699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Jacket: 4 color options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Sweater</a:t>
            </a:r>
            <a:r>
              <a:rPr lang="en">
                <a:solidFill>
                  <a:schemeClr val="dk1"/>
                </a:solidFill>
              </a:rPr>
              <a:t>: 4 color options</a:t>
            </a:r>
            <a:r>
              <a:rPr lang="en"/>
              <a:t>: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Shirt</a:t>
            </a:r>
            <a:r>
              <a:rPr lang="en">
                <a:solidFill>
                  <a:schemeClr val="dk1"/>
                </a:solidFill>
              </a:rPr>
              <a:t>: 4 color options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Pants</a:t>
            </a:r>
            <a:r>
              <a:rPr lang="en">
                <a:solidFill>
                  <a:schemeClr val="dk1"/>
                </a:solidFill>
              </a:rPr>
              <a:t>: 4 color options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Shoes</a:t>
            </a:r>
            <a:r>
              <a:rPr lang="en">
                <a:solidFill>
                  <a:schemeClr val="dk1"/>
                </a:solidFill>
              </a:rPr>
              <a:t>: 4 color options</a:t>
            </a:r>
            <a:endParaRPr/>
          </a:p>
        </p:txBody>
      </p:sp>
      <p:cxnSp>
        <p:nvCxnSpPr>
          <p:cNvPr id="63" name="Shape 63"/>
          <p:cNvCxnSpPr/>
          <p:nvPr/>
        </p:nvCxnSpPr>
        <p:spPr>
          <a:xfrm flipH="1">
            <a:off x="2190175" y="2051050"/>
            <a:ext cx="1983900" cy="269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" name="Shape 64"/>
          <p:cNvCxnSpPr/>
          <p:nvPr/>
        </p:nvCxnSpPr>
        <p:spPr>
          <a:xfrm flipH="1">
            <a:off x="1696700" y="2481925"/>
            <a:ext cx="2468400" cy="179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" name="Shape 65"/>
          <p:cNvCxnSpPr/>
          <p:nvPr/>
        </p:nvCxnSpPr>
        <p:spPr>
          <a:xfrm flipH="1">
            <a:off x="2271150" y="2858925"/>
            <a:ext cx="1911900" cy="27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" name="Shape 66"/>
          <p:cNvCxnSpPr/>
          <p:nvPr/>
        </p:nvCxnSpPr>
        <p:spPr>
          <a:xfrm flipH="1">
            <a:off x="2046550" y="3334675"/>
            <a:ext cx="2100600" cy="215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" name="Shape 67"/>
          <p:cNvCxnSpPr/>
          <p:nvPr/>
        </p:nvCxnSpPr>
        <p:spPr>
          <a:xfrm flipH="1">
            <a:off x="1983875" y="3702725"/>
            <a:ext cx="2154300" cy="987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177050" y="8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page layout</a:t>
            </a:r>
            <a:endParaRPr/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1075"/>
            <a:ext cx="8746442" cy="418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/>
          <p:nvPr/>
        </p:nvSpPr>
        <p:spPr>
          <a:xfrm>
            <a:off x="278300" y="1458600"/>
            <a:ext cx="5287200" cy="3505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650" y="1359875"/>
            <a:ext cx="2532050" cy="36152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/>
          <p:nvPr/>
        </p:nvSpPr>
        <p:spPr>
          <a:xfrm>
            <a:off x="3631100" y="1045700"/>
            <a:ext cx="5287200" cy="407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3800" y="902675"/>
            <a:ext cx="2916424" cy="29780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3222575" y="1314975"/>
            <a:ext cx="2532000" cy="31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Men’s Casual Clothing</a:t>
            </a: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3294375" y="1988225"/>
            <a:ext cx="2576400" cy="31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Jacket    Sweater   Shirt     Pants    Shoes</a:t>
            </a:r>
            <a:endParaRPr sz="1000"/>
          </a:p>
        </p:txBody>
      </p:sp>
      <p:sp>
        <p:nvSpPr>
          <p:cNvPr id="80" name="Shape 80"/>
          <p:cNvSpPr/>
          <p:nvPr/>
        </p:nvSpPr>
        <p:spPr>
          <a:xfrm>
            <a:off x="3329650" y="2389950"/>
            <a:ext cx="471300" cy="462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3836950" y="24148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4314725" y="24147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4766700" y="2365300"/>
            <a:ext cx="471300" cy="486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 txBox="1"/>
          <p:nvPr/>
        </p:nvSpPr>
        <p:spPr>
          <a:xfrm>
            <a:off x="6203750" y="1927900"/>
            <a:ext cx="27144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Options:</a:t>
            </a:r>
            <a:r>
              <a:rPr lang="en" sz="1000"/>
              <a:t> please set these up to work just like the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everthread.com/outdoor</a:t>
            </a:r>
            <a:r>
              <a:rPr lang="en" sz="1000"/>
              <a:t> demo</a:t>
            </a:r>
            <a:endParaRPr sz="1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Colors:</a:t>
            </a:r>
            <a:r>
              <a:rPr lang="en" sz="1000"/>
              <a:t> Robert has set these up similarly to the men’s polo shirt. For product and color information please see this google doc: </a:t>
            </a:r>
            <a:r>
              <a:rPr lang="en" sz="1000">
                <a:solidFill>
                  <a:srgbClr val="FF00FF"/>
                </a:solidFill>
              </a:rPr>
              <a:t>https://docs.google.com/spreadsheets/d/1toxIQBXoWaWdIfbej-e4BhUg2VEgI76ulz_3uTR5ZPU/edit?usp=sharing</a:t>
            </a:r>
            <a:endParaRPr sz="1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All IDs are listed for this image are listed under Men’s casual clothing. There are 4 color options for each item (Jacket, Sweater, Shirt, Pants, Shoes)</a:t>
            </a:r>
            <a:r>
              <a:rPr lang="en" sz="1000"/>
              <a:t> </a:t>
            </a:r>
            <a:endParaRPr sz="1000"/>
          </a:p>
        </p:txBody>
      </p:sp>
      <p:sp>
        <p:nvSpPr>
          <p:cNvPr id="85" name="Shape 85"/>
          <p:cNvSpPr/>
          <p:nvPr/>
        </p:nvSpPr>
        <p:spPr>
          <a:xfrm>
            <a:off x="5897550" y="426325"/>
            <a:ext cx="132600" cy="46230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6203750" y="148050"/>
            <a:ext cx="25320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Page Setup:</a:t>
            </a:r>
            <a:r>
              <a:rPr lang="en" sz="1000"/>
              <a:t> This is the page layout that needs to be created for this demo. Please follow the styling and functionality of the </a:t>
            </a:r>
            <a:r>
              <a:rPr lang="en" sz="1000" u="sng">
                <a:solidFill>
                  <a:schemeClr val="accent5"/>
                </a:solidFill>
                <a:hlinkClick r:id="rId7"/>
              </a:rPr>
              <a:t>everthread.com/outdoor</a:t>
            </a:r>
            <a:r>
              <a:rPr lang="en" sz="1000">
                <a:solidFill>
                  <a:schemeClr val="dk1"/>
                </a:solidFill>
              </a:rPr>
              <a:t> demo page. For now this demo can sit outside of the EverThread sandbox store on a heroku server just like the polo demo. Please be sure our logo and other non functioning items are on the page. Logo File is </a:t>
            </a:r>
            <a:r>
              <a:rPr lang="en" sz="1000" u="sng">
                <a:solidFill>
                  <a:schemeClr val="hlink"/>
                </a:solidFill>
                <a:hlinkClick r:id="rId8"/>
              </a:rPr>
              <a:t>here </a:t>
            </a:r>
            <a:r>
              <a:rPr lang="en" sz="1000"/>
              <a:t>, let me know if you  need a different size</a:t>
            </a:r>
            <a:endParaRPr sz="1000"/>
          </a:p>
        </p:txBody>
      </p:sp>
      <p:cxnSp>
        <p:nvCxnSpPr>
          <p:cNvPr id="87" name="Shape 87"/>
          <p:cNvCxnSpPr/>
          <p:nvPr/>
        </p:nvCxnSpPr>
        <p:spPr>
          <a:xfrm flipH="1">
            <a:off x="6032250" y="300625"/>
            <a:ext cx="305100" cy="314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Shape 88"/>
          <p:cNvCxnSpPr>
            <a:stCxn id="84" idx="1"/>
            <a:endCxn id="79" idx="3"/>
          </p:cNvCxnSpPr>
          <p:nvPr/>
        </p:nvCxnSpPr>
        <p:spPr>
          <a:xfrm rot="10800000">
            <a:off x="5870750" y="2145250"/>
            <a:ext cx="333000" cy="26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Shape 89"/>
          <p:cNvCxnSpPr/>
          <p:nvPr/>
        </p:nvCxnSpPr>
        <p:spPr>
          <a:xfrm rot="10800000">
            <a:off x="4999800" y="2670500"/>
            <a:ext cx="1301700" cy="19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0" name="Shape 90"/>
          <p:cNvSpPr txBox="1"/>
          <p:nvPr/>
        </p:nvSpPr>
        <p:spPr>
          <a:xfrm>
            <a:off x="6272750" y="4106650"/>
            <a:ext cx="25764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These do not need to be on the page</a:t>
            </a:r>
            <a:endParaRPr sz="1000"/>
          </a:p>
        </p:txBody>
      </p:sp>
      <p:cxnSp>
        <p:nvCxnSpPr>
          <p:cNvPr id="91" name="Shape 91"/>
          <p:cNvCxnSpPr>
            <a:stCxn id="90" idx="1"/>
          </p:cNvCxnSpPr>
          <p:nvPr/>
        </p:nvCxnSpPr>
        <p:spPr>
          <a:xfrm rot="10800000">
            <a:off x="5395850" y="3433300"/>
            <a:ext cx="876900" cy="90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Shape 92"/>
          <p:cNvCxnSpPr>
            <a:stCxn id="90" idx="1"/>
          </p:cNvCxnSpPr>
          <p:nvPr/>
        </p:nvCxnSpPr>
        <p:spPr>
          <a:xfrm rot="10800000">
            <a:off x="3956750" y="3496300"/>
            <a:ext cx="2316000" cy="841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Shape 93"/>
          <p:cNvSpPr txBox="1"/>
          <p:nvPr/>
        </p:nvSpPr>
        <p:spPr>
          <a:xfrm>
            <a:off x="3608550" y="336550"/>
            <a:ext cx="20646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These need to be on the page</a:t>
            </a:r>
            <a:endParaRPr b="1" sz="1000" u="sng"/>
          </a:p>
        </p:txBody>
      </p:sp>
      <p:cxnSp>
        <p:nvCxnSpPr>
          <p:cNvPr id="94" name="Shape 94"/>
          <p:cNvCxnSpPr>
            <a:stCxn id="93" idx="1"/>
          </p:cNvCxnSpPr>
          <p:nvPr/>
        </p:nvCxnSpPr>
        <p:spPr>
          <a:xfrm flipH="1">
            <a:off x="1481250" y="542950"/>
            <a:ext cx="2127300" cy="52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Shape 95"/>
          <p:cNvCxnSpPr>
            <a:stCxn id="93" idx="1"/>
          </p:cNvCxnSpPr>
          <p:nvPr/>
        </p:nvCxnSpPr>
        <p:spPr>
          <a:xfrm>
            <a:off x="3608550" y="542950"/>
            <a:ext cx="377100" cy="43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Shape 96"/>
          <p:cNvSpPr/>
          <p:nvPr/>
        </p:nvSpPr>
        <p:spPr>
          <a:xfrm>
            <a:off x="4771925" y="24147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68175" y="270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</a:t>
            </a:r>
            <a:r>
              <a:rPr lang="en"/>
              <a:t> tool</a:t>
            </a:r>
            <a:endParaRPr/>
          </a:p>
        </p:txBody>
      </p:sp>
      <p:sp>
        <p:nvSpPr>
          <p:cNvPr id="102" name="Shape 102"/>
          <p:cNvSpPr txBox="1"/>
          <p:nvPr/>
        </p:nvSpPr>
        <p:spPr>
          <a:xfrm>
            <a:off x="627375" y="1531025"/>
            <a:ext cx="2576400" cy="31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Jacket    Sweater   Shirt     Pants    Shoes</a:t>
            </a:r>
            <a:endParaRPr sz="1000"/>
          </a:p>
        </p:txBody>
      </p:sp>
      <p:sp>
        <p:nvSpPr>
          <p:cNvPr id="103" name="Shape 103"/>
          <p:cNvSpPr/>
          <p:nvPr/>
        </p:nvSpPr>
        <p:spPr>
          <a:xfrm>
            <a:off x="662650" y="1932750"/>
            <a:ext cx="471300" cy="462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1169950" y="19576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1647725" y="19575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104925" y="19575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4621400" y="587400"/>
            <a:ext cx="4073100" cy="4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</a:rPr>
              <a:t>Options configuration tool:</a:t>
            </a:r>
            <a:r>
              <a:rPr lang="en" sz="1000">
                <a:solidFill>
                  <a:schemeClr val="dk1"/>
                </a:solidFill>
              </a:rPr>
              <a:t> please set these up to work just like the </a:t>
            </a:r>
            <a:r>
              <a:rPr lang="en" sz="1000" u="sng">
                <a:solidFill>
                  <a:schemeClr val="accent5"/>
                </a:solidFill>
                <a:hlinkClick r:id="rId3"/>
              </a:rPr>
              <a:t>everthread.com/outdoor</a:t>
            </a:r>
            <a:r>
              <a:rPr lang="en" sz="1000">
                <a:solidFill>
                  <a:schemeClr val="dk1"/>
                </a:solidFill>
              </a:rPr>
              <a:t> demo. Meaning as you click on the word “jacket” all of the jacket colors appear, and when you click on “sweater” all of the sweater colors appear, etc…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</a:rPr>
              <a:t>Colors:</a:t>
            </a:r>
            <a:r>
              <a:rPr lang="en" sz="1000">
                <a:solidFill>
                  <a:schemeClr val="dk1"/>
                </a:solidFill>
              </a:rPr>
              <a:t> all of the corresponding colors can be found in this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spreadsheet</a:t>
            </a:r>
            <a:r>
              <a:rPr lang="en" sz="1000">
                <a:solidFill>
                  <a:schemeClr val="dk1"/>
                </a:solidFill>
              </a:rPr>
              <a:t>. Robert set up each of these items and will be able to answer any questions related to the images, colors and ID codes. 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Each of the circles should be filled with a HEX code color that Robert has assigned for that item option.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 1 position for all options should be the original color the product came in in the original image. (Robert will be noting this in the spreadsheet)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These are also the colors that I would like the image to open with when you open the page.</a:t>
            </a:r>
            <a:endParaRPr sz="1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